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048" y="-10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3061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056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727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661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5376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1300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5596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8360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2781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6634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7125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2413A5-859E-3148-ADE4-77422D9FE791}" type="datetimeFigureOut">
              <a:rPr kumimoji="1" lang="ja-JP" altLang="en-US" smtClean="0"/>
              <a:t>15/02/26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7984C-F855-654C-AC7B-0EF31C73EF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3631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572767"/>
            <a:ext cx="6870700" cy="38227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040" y="411149"/>
            <a:ext cx="6908800" cy="18669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17" y="2734727"/>
            <a:ext cx="4318000" cy="34417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4580" y="2912527"/>
            <a:ext cx="3949700" cy="30734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600" y="6603132"/>
            <a:ext cx="1270000" cy="16002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7697" y="6720839"/>
            <a:ext cx="990600" cy="965200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064293" y="2703327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落ち着いた色合いのゴージャスな</a:t>
            </a:r>
          </a:p>
          <a:p>
            <a:r>
              <a:rPr lang="ja-JP" altLang="en-US" sz="900" dirty="0" smtClean="0"/>
              <a:t>ミリタリー調ウォッチ。</a:t>
            </a:r>
            <a:endParaRPr lang="ja-JP" altLang="en-US" sz="900" dirty="0"/>
          </a:p>
        </p:txBody>
      </p:sp>
      <p:sp>
        <p:nvSpPr>
          <p:cNvPr id="14" name="正方形/長方形 13"/>
          <p:cNvSpPr/>
          <p:nvPr/>
        </p:nvSpPr>
        <p:spPr>
          <a:xfrm>
            <a:off x="1064292" y="3029943"/>
            <a:ext cx="24272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腕時計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10,000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10,800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1064293" y="4028330"/>
            <a:ext cx="208804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ビールで味な国内旅行をプレゼント。</a:t>
            </a:r>
            <a:endParaRPr lang="ja-JP" altLang="en-US" sz="900" dirty="0"/>
          </a:p>
        </p:txBody>
      </p:sp>
      <p:sp>
        <p:nvSpPr>
          <p:cNvPr id="16" name="正方形/長方形 15"/>
          <p:cNvSpPr/>
          <p:nvPr/>
        </p:nvSpPr>
        <p:spPr>
          <a:xfrm>
            <a:off x="1064292" y="4354946"/>
            <a:ext cx="24272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地ビールセット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3,800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4,104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064293" y="5344319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ドライな着心地のボタンダウン</a:t>
            </a:r>
          </a:p>
          <a:p>
            <a:r>
              <a:rPr lang="ja-JP" altLang="en-US" sz="900" dirty="0" smtClean="0"/>
              <a:t>ポロシャツ</a:t>
            </a:r>
            <a:endParaRPr lang="ja-JP" altLang="en-US" sz="900" dirty="0"/>
          </a:p>
        </p:txBody>
      </p:sp>
      <p:sp>
        <p:nvSpPr>
          <p:cNvPr id="19" name="正方形/長方形 18"/>
          <p:cNvSpPr/>
          <p:nvPr/>
        </p:nvSpPr>
        <p:spPr>
          <a:xfrm>
            <a:off x="1064292" y="5670935"/>
            <a:ext cx="24272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ポロシャツ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1,500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1,620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612451" y="2703327"/>
            <a:ext cx="208804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お酒好きのお父さんへ。</a:t>
            </a:r>
            <a:endParaRPr lang="ja-JP" altLang="en-US" sz="900" dirty="0" smtClean="0"/>
          </a:p>
        </p:txBody>
      </p:sp>
      <p:sp>
        <p:nvSpPr>
          <p:cNvPr id="21" name="正方形/長方形 20"/>
          <p:cNvSpPr/>
          <p:nvPr/>
        </p:nvSpPr>
        <p:spPr>
          <a:xfrm>
            <a:off x="4612450" y="3029943"/>
            <a:ext cx="24272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ゴブレット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2,000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2,160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4612451" y="4028330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お仕立て券を贈ってオリジナルの</a:t>
            </a:r>
          </a:p>
          <a:p>
            <a:r>
              <a:rPr lang="ja-JP" altLang="en-US" sz="900" dirty="0" smtClean="0"/>
              <a:t>ゴルフグローブを。</a:t>
            </a:r>
            <a:endParaRPr lang="ja-JP" altLang="en-US" sz="900" dirty="0"/>
          </a:p>
        </p:txBody>
      </p:sp>
      <p:sp>
        <p:nvSpPr>
          <p:cNvPr id="23" name="正方形/長方形 22"/>
          <p:cNvSpPr/>
          <p:nvPr/>
        </p:nvSpPr>
        <p:spPr>
          <a:xfrm>
            <a:off x="4612450" y="4354946"/>
            <a:ext cx="24272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ゴルフグローブ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5,800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6,264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612451" y="5344319"/>
            <a:ext cx="208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900" dirty="0" smtClean="0"/>
              <a:t>デスクワークをする時だけ</a:t>
            </a:r>
          </a:p>
          <a:p>
            <a:r>
              <a:rPr lang="ja-JP" altLang="en-US" sz="900" dirty="0" smtClean="0"/>
              <a:t>でもラクに過ごせる。</a:t>
            </a:r>
            <a:endParaRPr lang="ja-JP" altLang="en-US" sz="900" dirty="0"/>
          </a:p>
        </p:txBody>
      </p:sp>
      <p:sp>
        <p:nvSpPr>
          <p:cNvPr id="25" name="正方形/長方形 24"/>
          <p:cNvSpPr/>
          <p:nvPr/>
        </p:nvSpPr>
        <p:spPr>
          <a:xfrm>
            <a:off x="4612450" y="5670935"/>
            <a:ext cx="242721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 smtClean="0"/>
              <a:t>ビジネススリッパ</a:t>
            </a:r>
          </a:p>
          <a:p>
            <a:r>
              <a:rPr lang="ja-JP" altLang="en-US" sz="1600" dirty="0" smtClean="0">
                <a:solidFill>
                  <a:srgbClr val="FF0000"/>
                </a:solidFill>
              </a:rPr>
              <a:t>￥</a:t>
            </a:r>
            <a:r>
              <a:rPr lang="en-US" altLang="ja-JP" sz="1600" dirty="0" smtClean="0">
                <a:solidFill>
                  <a:srgbClr val="FF0000"/>
                </a:solidFill>
              </a:rPr>
              <a:t>4,753</a:t>
            </a:r>
            <a:r>
              <a:rPr lang="ja-JP" altLang="en-US" sz="1600" dirty="0" smtClean="0">
                <a:solidFill>
                  <a:srgbClr val="FF0000"/>
                </a:solidFill>
              </a:rPr>
              <a:t>（税込￥</a:t>
            </a:r>
            <a:r>
              <a:rPr lang="en-US" altLang="ja-JP" sz="1600" dirty="0" smtClean="0">
                <a:solidFill>
                  <a:srgbClr val="FF0000"/>
                </a:solidFill>
              </a:rPr>
              <a:t>5,133</a:t>
            </a:r>
            <a:r>
              <a:rPr lang="ja-JP" altLang="en-US" sz="1600" dirty="0" smtClean="0">
                <a:solidFill>
                  <a:srgbClr val="FF0000"/>
                </a:solidFill>
              </a:rPr>
              <a:t>）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4284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96</Words>
  <Application>Microsoft Macintosh PowerPoint</Application>
  <PresentationFormat>ユーザー設定</PresentationFormat>
  <Paragraphs>22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2015-02-26T10:12:28Z</dcterms:created>
  <dcterms:modified xsi:type="dcterms:W3CDTF">2015-02-26T10:21:06Z</dcterms:modified>
</cp:coreProperties>
</file>